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938145"/>
            <a:ext cx="70866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90650"/>
            <a:ext cx="1135380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64380" y="2997200"/>
            <a:ext cx="20059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9605" y="3717290"/>
            <a:ext cx="725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0010" y="4293235"/>
            <a:ext cx="9956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280" y="4293235"/>
            <a:ext cx="725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930" y="4149090"/>
            <a:ext cx="725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566545"/>
            <a:ext cx="9906000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950" y="2061210"/>
            <a:ext cx="808291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3000" y="3717290"/>
            <a:ext cx="8082915" cy="187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747520"/>
            <a:ext cx="1136332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425" y="2853055"/>
            <a:ext cx="8082915" cy="2417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0485"/>
            <a:ext cx="11430000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615" y="2493010"/>
            <a:ext cx="6518910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715" y="5013325"/>
            <a:ext cx="808291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4145"/>
            <a:ext cx="112585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670" y="3933190"/>
            <a:ext cx="9414510" cy="163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88595"/>
            <a:ext cx="8627110" cy="635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770" y="3141345"/>
            <a:ext cx="5977255" cy="352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9025" y="6208395"/>
            <a:ext cx="129476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547495"/>
            <a:ext cx="113061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525" y="2780665"/>
            <a:ext cx="8082915" cy="2263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2026-01-30T06:38:02Z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